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1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46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156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14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69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406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765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610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243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711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3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39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0D694-7C6D-4045-ACEB-792BFA0C1A15}" type="datetimeFigureOut">
              <a:rPr lang="en-IN" smtClean="0"/>
              <a:t>13-04-2025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C1BD865-F674-4B3A-9F06-F3FDA6BDBB30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146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9CB9-4C11-B612-7385-98B0EAEF89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YOGA: ITS ORIGIN, HISTORY &amp;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B18C2-BB30-2837-48B8-482D7B2F09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1.2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FAF1B-2172-3CDC-312D-4EB317E15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804" y="3531204"/>
            <a:ext cx="8709196" cy="33183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F0EF95-4D6D-463D-FD83-4514C8E757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948" y="-501445"/>
            <a:ext cx="2707875" cy="265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5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A0550-929E-7D2C-B48E-CED9654D2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1. ORIGIN,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BB021-1D67-DF14-93D8-A3AA0C3EB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Starting from 2700 B.C. Mythologically, Lord Shiva was the 1</a:t>
            </a:r>
            <a:r>
              <a:rPr lang="en-IN" baseline="30000" dirty="0"/>
              <a:t>st</a:t>
            </a:r>
            <a:r>
              <a:rPr lang="en-IN" dirty="0"/>
              <a:t> teacher of Yoga.</a:t>
            </a:r>
          </a:p>
          <a:p>
            <a:r>
              <a:rPr lang="en-IN" dirty="0">
                <a:highlight>
                  <a:srgbClr val="FFFF00"/>
                </a:highlight>
              </a:rPr>
              <a:t>HISTORY</a:t>
            </a:r>
            <a:r>
              <a:rPr lang="en-IN" dirty="0"/>
              <a:t>: </a:t>
            </a:r>
          </a:p>
          <a:p>
            <a:r>
              <a:rPr lang="en-IN" dirty="0">
                <a:highlight>
                  <a:srgbClr val="00FFFF"/>
                </a:highlight>
              </a:rPr>
              <a:t>PRE VEDIC PERIOD (2700 BC):</a:t>
            </a:r>
            <a:r>
              <a:rPr lang="en-IN" dirty="0"/>
              <a:t>Yoga was defined as Immortal cultural outcome during the Indus valley civilization. </a:t>
            </a:r>
          </a:p>
          <a:p>
            <a:r>
              <a:rPr lang="en-IN" dirty="0"/>
              <a:t>Sun was given importance, hence </a:t>
            </a:r>
            <a:r>
              <a:rPr lang="en-IN" dirty="0" err="1"/>
              <a:t>Suryanamaskar</a:t>
            </a:r>
            <a:r>
              <a:rPr lang="en-IN" dirty="0"/>
              <a:t> came into picture. There was no written scriptures about yogic philosophy.</a:t>
            </a:r>
          </a:p>
          <a:p>
            <a:r>
              <a:rPr lang="en-IN" dirty="0">
                <a:highlight>
                  <a:srgbClr val="00FFFF"/>
                </a:highlight>
              </a:rPr>
              <a:t>VEDIC PERIOD (1500 BC)</a:t>
            </a:r>
            <a:r>
              <a:rPr lang="en-IN" dirty="0"/>
              <a:t>: Vedas and its philosophy was introduced.</a:t>
            </a:r>
          </a:p>
          <a:p>
            <a:r>
              <a:rPr lang="en-IN" dirty="0">
                <a:highlight>
                  <a:srgbClr val="00FFFF"/>
                </a:highlight>
              </a:rPr>
              <a:t>PRE CLASSICAL PERIOD</a:t>
            </a:r>
            <a:r>
              <a:rPr lang="en-IN" dirty="0"/>
              <a:t>: </a:t>
            </a:r>
            <a:r>
              <a:rPr lang="en-IN" dirty="0" err="1"/>
              <a:t>Jnyana</a:t>
            </a:r>
            <a:r>
              <a:rPr lang="en-IN" dirty="0"/>
              <a:t> Yoga and Karma Yoga was introduced. Vedic Literature was explained in Upanishads.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69AB2-9EC7-D030-9033-A1165928C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948" y="-491613"/>
            <a:ext cx="2707875" cy="26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43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C7375-8B62-61FB-9B2D-4AEC3D84E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1. ORIGIN,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11BC3-7F86-6801-D2B0-040929DBD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N" dirty="0">
                <a:highlight>
                  <a:srgbClr val="00FFFF"/>
                </a:highlight>
              </a:rPr>
              <a:t>CLASSICAL PERIOD (500 BC- 800 AD): </a:t>
            </a:r>
            <a:r>
              <a:rPr lang="en-IN" dirty="0"/>
              <a:t>Vyasa Rishi came into exitance and he introduced different paths of yoga (</a:t>
            </a:r>
            <a:r>
              <a:rPr lang="en-IN" dirty="0" err="1"/>
              <a:t>Jnyana</a:t>
            </a:r>
            <a:r>
              <a:rPr lang="en-IN" dirty="0"/>
              <a:t> Yoga, Karma Yoga, Bhakti yoga &amp; Raja yoga).  Sage Patanjali introduced Raja yoga and he is said to be the Father of Yoga, founder of Yogic philosophy (Introduced yoga sutras, Ashtanga yoga etc.)</a:t>
            </a:r>
          </a:p>
          <a:p>
            <a:r>
              <a:rPr lang="en-IN" dirty="0"/>
              <a:t>Buddhism was introduced, Importance of breathing was introduced.</a:t>
            </a:r>
          </a:p>
          <a:p>
            <a:r>
              <a:rPr lang="en-IN" dirty="0">
                <a:highlight>
                  <a:srgbClr val="00FFFF"/>
                </a:highlight>
              </a:rPr>
              <a:t>POST CLASSICAL PERIOD (800 AD – 1700 AD) </a:t>
            </a:r>
            <a:r>
              <a:rPr lang="en-IN" dirty="0"/>
              <a:t>:   Teachings of great </a:t>
            </a:r>
            <a:r>
              <a:rPr lang="en-IN" dirty="0" err="1"/>
              <a:t>Yogacharyas</a:t>
            </a:r>
            <a:r>
              <a:rPr lang="en-IN" dirty="0"/>
              <a:t>: Shankaracharya, </a:t>
            </a:r>
            <a:r>
              <a:rPr lang="en-IN" dirty="0" err="1"/>
              <a:t>Ramanujacharya</a:t>
            </a:r>
            <a:r>
              <a:rPr lang="en-IN" dirty="0"/>
              <a:t> etc.. Physical body, asanas were given importance. Tantra Yoga was introduced.</a:t>
            </a:r>
          </a:p>
          <a:p>
            <a:r>
              <a:rPr lang="en-IN" dirty="0">
                <a:highlight>
                  <a:srgbClr val="00FFFF"/>
                </a:highlight>
              </a:rPr>
              <a:t>MODERN PERIOD (1700 AD – 1900 AD): </a:t>
            </a:r>
            <a:r>
              <a:rPr lang="en-IN" dirty="0"/>
              <a:t>Swami Vivekananda and Shri Ramakrishna </a:t>
            </a:r>
            <a:r>
              <a:rPr lang="en-IN" dirty="0" err="1"/>
              <a:t>Paramahansa</a:t>
            </a:r>
            <a:r>
              <a:rPr lang="en-IN" dirty="0"/>
              <a:t> introduced yogic philosophy and provided different scriptures explaining the importance of living a yogic lifestyle. Hatha Yoga and Mantra yoga was also introduced.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6FBAF1-557A-B24A-B249-487B944F8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948" y="-491613"/>
            <a:ext cx="2707875" cy="26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7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24EAC-A20B-F889-106F-356AD73A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1A1D5-4561-5232-E2F2-12E233EAB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 modern era, Yoga was given major importance. Traditional schools introduced yoga and this is how the yogic knowledge was spread. </a:t>
            </a:r>
          </a:p>
          <a:p>
            <a:r>
              <a:rPr lang="en-IN" dirty="0"/>
              <a:t>All these paths of yoga, which we are learning has one aim of yoga which is to achieve a state of self realization for a peace of mind.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09C6B0-823A-28E5-DB68-FB99BC040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948" y="-491613"/>
            <a:ext cx="2707875" cy="26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6140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208</TotalTime>
  <Words>312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Gill Sans MT</vt:lpstr>
      <vt:lpstr>Gallery</vt:lpstr>
      <vt:lpstr>YOGA: ITS ORIGIN, HISTORY &amp; DEVELOPMENT</vt:lpstr>
      <vt:lpstr>1. ORIGIN, History</vt:lpstr>
      <vt:lpstr>1. ORIGIN, History</vt:lpstr>
      <vt:lpstr>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krutika Bhilare</dc:creator>
  <cp:lastModifiedBy>krutika Bhilare</cp:lastModifiedBy>
  <cp:revision>2</cp:revision>
  <dcterms:created xsi:type="dcterms:W3CDTF">2024-10-21T13:53:41Z</dcterms:created>
  <dcterms:modified xsi:type="dcterms:W3CDTF">2025-04-13T14:36:29Z</dcterms:modified>
</cp:coreProperties>
</file>